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79" r:id="rId3"/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76" d="100"/>
          <a:sy n="76" d="100"/>
        </p:scale>
        <p:origin x="864" y="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</a:t>
            </a:r>
            <a:r>
              <a:rPr lang="it-IT" baseline="0" dirty="0"/>
              <a:t> viene inserita un’immagine, può essere inserito un testo alternativo che consenta ad una sintesi vocale di leggerla, procedendo in questo modo: cliccare con tasto destro sul campo in cui è inserita l’immagine, dal menu selezionare «Formato immagine», si apre il menu a destra e si clicca sull’icona «Dimensioni e Proprietà», si seleziona «Testo Alternativo» e si inserisce la descrizione dell’immagine, come da esempio.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Per immagini puramente decorative è possibile utilizzare la funzione «Testo Alternativo» specificando nella casella di testo: «Immagine decorativa». Non inserire mai testo all’interno delle immagini.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/>
              <a:t>Per Mac: per inserire testo alternativo cliccare con tasto destro sull’immagine, nel menu selezionare «Testo Alternativo», si apre una finestra dove è possibile inserire il testo alternativo.</a:t>
            </a:r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16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09/10/2023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it-IT" sz="7200" dirty="0"/>
              <a:t/>
            </a:r>
            <a:br>
              <a:rPr lang="en-US" altLang="it-IT" sz="7200" dirty="0"/>
            </a:br>
            <a:r>
              <a:rPr lang="it-IT" altLang="it-IT" sz="6000" dirty="0"/>
              <a:t/>
            </a:r>
            <a:br>
              <a:rPr lang="it-IT" altLang="it-IT" sz="6000" dirty="0"/>
            </a:br>
            <a:endParaRPr lang="en-US" altLang="it-IT" sz="27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5851" y="3285951"/>
            <a:ext cx="9000811" cy="319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32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200" dirty="0" smtClean="0">
                <a:solidFill>
                  <a:schemeClr val="bg1"/>
                </a:solidFill>
              </a:rPr>
              <a:t>Title</a:t>
            </a:r>
            <a:endParaRPr lang="en-US" altLang="it-IT" sz="32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40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0" dirty="0" err="1" smtClean="0">
                <a:solidFill>
                  <a:schemeClr val="bg1"/>
                </a:solidFill>
              </a:rPr>
              <a:t>Name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Surname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  -   ##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th</a:t>
            </a:r>
            <a:r>
              <a:rPr lang="it-IT" altLang="it-IT" sz="2000" b="0" dirty="0" smtClean="0">
                <a:solidFill>
                  <a:schemeClr val="bg1"/>
                </a:solidFill>
              </a:rPr>
              <a:t> </a:t>
            </a:r>
            <a:r>
              <a:rPr lang="it-IT" altLang="it-IT" sz="2000" b="0" dirty="0" err="1" smtClean="0">
                <a:solidFill>
                  <a:schemeClr val="bg1"/>
                </a:solidFill>
              </a:rPr>
              <a:t>Cycle</a:t>
            </a:r>
            <a:endParaRPr lang="it-IT" altLang="it-IT" sz="2000" b="0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it-IT" sz="1600" b="0" dirty="0" smtClean="0">
                <a:solidFill>
                  <a:schemeClr val="bg1"/>
                </a:solidFill>
              </a:rPr>
              <a:t>Supervisor: Prof./Dr. Name Surname</a:t>
            </a:r>
            <a:endParaRPr lang="en-US" altLang="it-IT" sz="1600" b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it-IT" altLang="it-IT" sz="1600" b="0" dirty="0" smtClean="0">
                <a:solidFill>
                  <a:schemeClr val="bg1"/>
                </a:solidFill>
              </a:rPr>
              <a:t>Meeting  -  date</a:t>
            </a:r>
            <a:endParaRPr lang="en-US" altLang="it-IT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0"/>
          </p:nvPr>
        </p:nvSpPr>
        <p:spPr>
          <a:xfrm>
            <a:off x="602901" y="1557495"/>
            <a:ext cx="10733339" cy="4907093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Arial" panose="020B0604020202020204" pitchFamily="34" charset="0"/>
                <a:ea typeface="Verdana" panose="020B0604030504040204" pitchFamily="34" charset="0"/>
              </a:rPr>
              <a:t>Inserire testo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886692" y="340220"/>
            <a:ext cx="5975205" cy="4713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653" y="190127"/>
            <a:ext cx="108585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075578" y="902427"/>
            <a:ext cx="7772400" cy="11025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Thanks</a:t>
            </a:r>
            <a:r>
              <a:rPr lang="it-IT" dirty="0" smtClean="0">
                <a:solidFill>
                  <a:schemeClr val="bg1"/>
                </a:solidFill>
              </a:rPr>
              <a:t> for the </a:t>
            </a:r>
            <a:r>
              <a:rPr lang="it-IT" dirty="0" err="1" smtClean="0">
                <a:solidFill>
                  <a:schemeClr val="bg1"/>
                </a:solidFill>
              </a:rPr>
              <a:t>attention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669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166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Tema di Office</vt:lpstr>
      <vt:lpstr> 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cesaro</cp:lastModifiedBy>
  <cp:revision>97</cp:revision>
  <dcterms:created xsi:type="dcterms:W3CDTF">2022-07-26T10:43:33Z</dcterms:created>
  <dcterms:modified xsi:type="dcterms:W3CDTF">2023-10-09T11:30:49Z</dcterms:modified>
</cp:coreProperties>
</file>